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5" r:id="rId2"/>
    <p:sldId id="270" r:id="rId3"/>
    <p:sldId id="271" r:id="rId4"/>
    <p:sldId id="296" r:id="rId5"/>
    <p:sldId id="297" r:id="rId6"/>
    <p:sldId id="277" r:id="rId7"/>
    <p:sldId id="282" r:id="rId8"/>
    <p:sldId id="319" r:id="rId9"/>
    <p:sldId id="263" r:id="rId10"/>
    <p:sldId id="307" r:id="rId11"/>
    <p:sldId id="330" r:id="rId12"/>
    <p:sldId id="332" r:id="rId13"/>
    <p:sldId id="334" r:id="rId14"/>
    <p:sldId id="321" r:id="rId15"/>
    <p:sldId id="264" r:id="rId16"/>
    <p:sldId id="328" r:id="rId17"/>
    <p:sldId id="267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 autoAdjust="0"/>
  </p:normalViewPr>
  <p:slideViewPr>
    <p:cSldViewPr>
      <p:cViewPr varScale="1">
        <p:scale>
          <a:sx n="83" d="100"/>
          <a:sy n="83" d="100"/>
        </p:scale>
        <p:origin x="148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0786"/>
    </p:cViewPr>
  </p:sorterViewPr>
  <p:notesViewPr>
    <p:cSldViewPr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6E966-07BA-4815-900C-EDFA5D13A6B4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6703C-4702-452E-818E-6796E63421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312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2E718-B801-46E3-8862-8673430BFE53}" type="datetimeFigureOut">
              <a:rPr lang="zh-TW" altLang="en-US" smtClean="0"/>
              <a:pPr/>
              <a:t>2024/9/4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646B9-1F63-4064-97CC-9679F9C3D5D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908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090-6765-426A-BF37-6A48CAA79950}" type="datetimeFigureOut">
              <a:rPr lang="zh-TW" altLang="en-US" smtClean="0"/>
              <a:pPr/>
              <a:t>2024/9/4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7FD5-42FF-4419-ABC0-3B90A0170C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46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090-6765-426A-BF37-6A48CAA79950}" type="datetimeFigureOut">
              <a:rPr lang="zh-TW" altLang="en-US" smtClean="0"/>
              <a:pPr/>
              <a:t>2024/9/4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7FD5-42FF-4419-ABC0-3B90A0170C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74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090-6765-426A-BF37-6A48CAA79950}" type="datetimeFigureOut">
              <a:rPr lang="zh-TW" altLang="en-US" smtClean="0"/>
              <a:pPr/>
              <a:t>2024/9/4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7FD5-42FF-4419-ABC0-3B90A0170C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6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090-6765-426A-BF37-6A48CAA79950}" type="datetimeFigureOut">
              <a:rPr lang="zh-TW" altLang="en-US" smtClean="0"/>
              <a:pPr/>
              <a:t>2024/9/4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7FD5-42FF-4419-ABC0-3B90A0170C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66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090-6765-426A-BF37-6A48CAA79950}" type="datetimeFigureOut">
              <a:rPr lang="zh-TW" altLang="en-US" smtClean="0"/>
              <a:pPr/>
              <a:t>2024/9/4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7FD5-42FF-4419-ABC0-3B90A0170C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31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090-6765-426A-BF37-6A48CAA79950}" type="datetimeFigureOut">
              <a:rPr lang="zh-TW" altLang="en-US" smtClean="0"/>
              <a:pPr/>
              <a:t>2024/9/4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7FD5-42FF-4419-ABC0-3B90A0170C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294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090-6765-426A-BF37-6A48CAA79950}" type="datetimeFigureOut">
              <a:rPr lang="zh-TW" altLang="en-US" smtClean="0"/>
              <a:pPr/>
              <a:t>2024/9/4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7FD5-42FF-4419-ABC0-3B90A0170C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89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090-6765-426A-BF37-6A48CAA79950}" type="datetimeFigureOut">
              <a:rPr lang="zh-TW" altLang="en-US" smtClean="0"/>
              <a:pPr/>
              <a:t>2024/9/4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7FD5-42FF-4419-ABC0-3B90A0170C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39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090-6765-426A-BF37-6A48CAA79950}" type="datetimeFigureOut">
              <a:rPr lang="zh-TW" altLang="en-US" smtClean="0"/>
              <a:pPr/>
              <a:t>2024/9/4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7FD5-42FF-4419-ABC0-3B90A0170C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68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090-6765-426A-BF37-6A48CAA79950}" type="datetimeFigureOut">
              <a:rPr lang="zh-TW" altLang="en-US" smtClean="0"/>
              <a:pPr/>
              <a:t>2024/9/4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7FD5-42FF-4419-ABC0-3B90A0170C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070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C090-6765-426A-BF37-6A48CAA79950}" type="datetimeFigureOut">
              <a:rPr lang="zh-TW" altLang="en-US" smtClean="0"/>
              <a:pPr/>
              <a:t>2024/9/4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7FD5-42FF-4419-ABC0-3B90A0170C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065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CC090-6765-426A-BF37-6A48CAA79950}" type="datetimeFigureOut">
              <a:rPr lang="zh-TW" altLang="en-US" smtClean="0"/>
              <a:pPr/>
              <a:t>2024/9/4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C7FD5-42FF-4419-ABC0-3B90A0170C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976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352928" cy="468052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4800" dirty="0" smtClean="0">
                <a:solidFill>
                  <a:srgbClr val="FF0066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★★★</a:t>
            </a:r>
            <a:r>
              <a:rPr lang="en-US" altLang="zh-TW" sz="4800" dirty="0" smtClean="0">
                <a:solidFill>
                  <a:srgbClr val="00B0F0"/>
                </a:solidFill>
                <a:latin typeface="華康流隸體" pitchFamily="65" charset="-120"/>
                <a:ea typeface="華康流隸體" pitchFamily="65" charset="-120"/>
              </a:rPr>
              <a:t>3</a:t>
            </a:r>
            <a:r>
              <a:rPr lang="en-US" altLang="zh-TW" sz="4800" dirty="0">
                <a:solidFill>
                  <a:srgbClr val="00B0F0"/>
                </a:solidFill>
                <a:latin typeface="華康流隸體" pitchFamily="65" charset="-120"/>
                <a:ea typeface="華康流隸體" pitchFamily="65" charset="-120"/>
              </a:rPr>
              <a:t>.</a:t>
            </a:r>
            <a:r>
              <a:rPr lang="zh-TW" altLang="en-US" sz="4800" dirty="0">
                <a:solidFill>
                  <a:srgbClr val="00B0F0"/>
                </a:solidFill>
                <a:latin typeface="華康流隸體" pitchFamily="65" charset="-120"/>
                <a:ea typeface="華康流隸體" pitchFamily="65" charset="-120"/>
              </a:rPr>
              <a:t>登革熱防制</a:t>
            </a:r>
            <a:r>
              <a:rPr lang="zh-TW" altLang="en-US" sz="4800" dirty="0">
                <a:solidFill>
                  <a:srgbClr val="00B0F0"/>
                </a:solidFill>
                <a:latin typeface="標楷體"/>
                <a:ea typeface="標楷體"/>
              </a:rPr>
              <a:t>：</a:t>
            </a:r>
            <a:r>
              <a:rPr lang="en-US" altLang="zh-TW" sz="4800" dirty="0">
                <a:solidFill>
                  <a:srgbClr val="00B0F0"/>
                </a:solidFill>
                <a:latin typeface="標楷體"/>
                <a:ea typeface="標楷體"/>
              </a:rPr>
              <a:t/>
            </a:r>
            <a:br>
              <a:rPr lang="en-US" altLang="zh-TW" sz="4800" dirty="0">
                <a:solidFill>
                  <a:srgbClr val="00B0F0"/>
                </a:solidFill>
                <a:latin typeface="標楷體"/>
                <a:ea typeface="標楷體"/>
              </a:rPr>
            </a:br>
            <a:r>
              <a:rPr lang="en-US" altLang="zh-TW" sz="4800" dirty="0">
                <a:solidFill>
                  <a:srgbClr val="00B0F0"/>
                </a:solidFill>
                <a:latin typeface="標楷體"/>
                <a:ea typeface="標楷體"/>
              </a:rPr>
              <a:t/>
            </a:r>
            <a:br>
              <a:rPr lang="en-US" altLang="zh-TW" sz="4800" dirty="0">
                <a:solidFill>
                  <a:srgbClr val="00B0F0"/>
                </a:solidFill>
                <a:latin typeface="標楷體"/>
                <a:ea typeface="標楷體"/>
              </a:rPr>
            </a:br>
            <a:r>
              <a:rPr lang="zh-TW" altLang="en-US" sz="4800" b="1" dirty="0">
                <a:latin typeface="標楷體"/>
                <a:ea typeface="標楷體"/>
              </a:rPr>
              <a:t>衛生</a:t>
            </a:r>
            <a:r>
              <a:rPr lang="zh-TW" altLang="en-US" sz="4800" b="1" dirty="0" smtClean="0">
                <a:latin typeface="標楷體"/>
                <a:ea typeface="標楷體"/>
              </a:rPr>
              <a:t>股長與掃區負責人需檢查</a:t>
            </a:r>
            <a:r>
              <a:rPr lang="zh-TW" altLang="en-US" sz="4800" b="1" dirty="0">
                <a:latin typeface="標楷體"/>
                <a:ea typeface="標楷體"/>
              </a:rPr>
              <a:t>教室與掃</a:t>
            </a:r>
            <a:r>
              <a:rPr lang="zh-TW" altLang="en-US" sz="4800" b="1" dirty="0" smtClean="0">
                <a:latin typeface="標楷體"/>
                <a:ea typeface="標楷體"/>
              </a:rPr>
              <a:t>區是否</a:t>
            </a:r>
            <a:r>
              <a:rPr lang="zh-TW" altLang="en-US" sz="4800" b="1" dirty="0">
                <a:latin typeface="標楷體"/>
                <a:ea typeface="標楷體"/>
              </a:rPr>
              <a:t>有</a:t>
            </a:r>
            <a:r>
              <a:rPr lang="zh-TW" altLang="en-US" sz="4800" b="1" dirty="0">
                <a:solidFill>
                  <a:srgbClr val="FF0066"/>
                </a:solidFill>
                <a:latin typeface="標楷體"/>
                <a:ea typeface="標楷體"/>
              </a:rPr>
              <a:t>積水容器</a:t>
            </a:r>
            <a:r>
              <a:rPr lang="en-US" altLang="zh-TW" sz="4800" b="1" dirty="0">
                <a:latin typeface="標楷體"/>
                <a:ea typeface="標楷體"/>
              </a:rPr>
              <a:t>;</a:t>
            </a:r>
            <a:br>
              <a:rPr lang="en-US" altLang="zh-TW" sz="4800" b="1" dirty="0">
                <a:latin typeface="標楷體"/>
                <a:ea typeface="標楷體"/>
              </a:rPr>
            </a:br>
            <a:r>
              <a:rPr lang="en-US" altLang="zh-TW" sz="48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◎</a:t>
            </a:r>
            <a:r>
              <a:rPr lang="zh-TW" altLang="en-US" sz="4800" b="1" dirty="0" smtClean="0">
                <a:latin typeface="標楷體"/>
                <a:ea typeface="標楷體"/>
              </a:rPr>
              <a:t>查獲孑孓同學</a:t>
            </a:r>
            <a:r>
              <a:rPr lang="zh-TW" altLang="en-US" sz="4800" b="1" dirty="0">
                <a:latin typeface="標楷體"/>
                <a:ea typeface="標楷體"/>
              </a:rPr>
              <a:t>將予以</a:t>
            </a:r>
            <a:r>
              <a:rPr lang="zh-TW" altLang="en-US" sz="4800" b="1" dirty="0" smtClean="0">
                <a:latin typeface="標楷體"/>
                <a:ea typeface="標楷體"/>
              </a:rPr>
              <a:t>獎勵</a:t>
            </a:r>
            <a:r>
              <a:rPr lang="en-US" altLang="zh-TW" sz="4800" b="1" dirty="0" smtClean="0">
                <a:latin typeface="標楷體"/>
                <a:ea typeface="標楷體"/>
              </a:rPr>
              <a:t/>
            </a:r>
            <a:br>
              <a:rPr lang="en-US" altLang="zh-TW" sz="4800" b="1" dirty="0" smtClean="0">
                <a:latin typeface="標楷體"/>
                <a:ea typeface="標楷體"/>
              </a:rPr>
            </a:br>
            <a:r>
              <a:rPr lang="en-US" altLang="zh-TW" sz="4800" b="1" dirty="0">
                <a:latin typeface="新細明體" panose="02020500000000000000" pitchFamily="18" charset="-120"/>
              </a:rPr>
              <a:t>◎</a:t>
            </a:r>
            <a:r>
              <a:rPr lang="zh-TW" altLang="en-US" sz="4800" b="1" dirty="0" smtClean="0">
                <a:latin typeface="標楷體"/>
                <a:ea typeface="標楷體"/>
              </a:rPr>
              <a:t>明顯人工垃圾以及放置室外畚斗</a:t>
            </a:r>
            <a:r>
              <a:rPr lang="zh-TW" altLang="en-US" sz="48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4800" b="1" dirty="0" smtClean="0">
                <a:latin typeface="標楷體"/>
                <a:ea typeface="標楷體"/>
              </a:rPr>
              <a:t>水桶</a:t>
            </a:r>
            <a:r>
              <a:rPr lang="zh-TW" altLang="en-US" sz="4800" b="1" dirty="0" smtClean="0">
                <a:solidFill>
                  <a:srgbClr val="FF0066"/>
                </a:solidFill>
                <a:latin typeface="標楷體"/>
                <a:ea typeface="標楷體"/>
              </a:rPr>
              <a:t>造成</a:t>
            </a:r>
            <a:r>
              <a:rPr lang="zh-TW" altLang="en-US" sz="4800" b="1" smtClean="0">
                <a:solidFill>
                  <a:srgbClr val="FF0066"/>
                </a:solidFill>
                <a:latin typeface="標楷體"/>
                <a:ea typeface="標楷體"/>
              </a:rPr>
              <a:t>積水</a:t>
            </a:r>
            <a:r>
              <a:rPr lang="zh-TW" altLang="en-US" sz="4800" b="1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，將請負責</a:t>
            </a:r>
            <a:r>
              <a:rPr lang="zh-TW" altLang="en-US" sz="4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打掃</a:t>
            </a:r>
            <a:r>
              <a:rPr lang="zh-TW" altLang="en-US" sz="4800" b="1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4800" b="1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同學協助整理校園環境</a:t>
            </a:r>
            <a:r>
              <a:rPr lang="en-US" altLang="zh-TW" sz="4800" b="1" dirty="0">
                <a:solidFill>
                  <a:srgbClr val="FF0066"/>
                </a:solidFill>
                <a:latin typeface="標楷體"/>
                <a:ea typeface="標楷體"/>
              </a:rPr>
              <a:t/>
            </a:r>
            <a:br>
              <a:rPr lang="en-US" altLang="zh-TW" sz="4800" b="1" dirty="0">
                <a:solidFill>
                  <a:srgbClr val="FF0066"/>
                </a:solidFill>
                <a:latin typeface="標楷體"/>
                <a:ea typeface="標楷體"/>
              </a:rPr>
            </a:br>
            <a:endParaRPr lang="zh-TW" altLang="en-US" sz="4800" b="1" dirty="0">
              <a:solidFill>
                <a:srgbClr val="FF0066"/>
              </a:solidFill>
              <a:latin typeface="華康流隸體" pitchFamily="65" charset="-120"/>
              <a:ea typeface="華康流隸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613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15616" y="2204864"/>
            <a:ext cx="7230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en-US" altLang="zh-TW" sz="60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60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友善提供多元生理</a:t>
            </a:r>
            <a:r>
              <a:rPr lang="zh-TW" altLang="en-US" sz="60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用品</a:t>
            </a:r>
            <a:endParaRPr lang="zh-TW" altLang="en-US" sz="6000" b="1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20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2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260648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44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重要</a:t>
            </a:r>
            <a:r>
              <a:rPr lang="zh-TW" altLang="en-US" sz="4400" b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行事曆</a:t>
            </a:r>
            <a:endParaRPr lang="zh-TW" altLang="en-US" sz="4400" b="1" dirty="0"/>
          </a:p>
        </p:txBody>
      </p:sp>
      <p:sp>
        <p:nvSpPr>
          <p:cNvPr id="3" name="矩形 2"/>
          <p:cNvSpPr/>
          <p:nvPr/>
        </p:nvSpPr>
        <p:spPr>
          <a:xfrm>
            <a:off x="410625" y="2534439"/>
            <a:ext cx="8990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9/16 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八年級女生</a:t>
            </a:r>
            <a:r>
              <a:rPr lang="en-US" altLang="zh-TW" sz="32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HPV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疫苗接種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節；健康中心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767" y="5949280"/>
            <a:ext cx="8546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關懷動物生命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教育徵文比賽 及 狗狗認養會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0625" y="337355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10/25 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檳榔防制宣導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節；八年級；視聽教室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5510" y="1287347"/>
            <a:ext cx="85726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9/6 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關懷動物生命教育活動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獼猴科普入校宣導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;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八年級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;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視聽教室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5053" y="4617724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114/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1/2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0三好校園-阿公店淨湖環湖活動(1-4節；七年級+九年級)</a:t>
            </a:r>
          </a:p>
        </p:txBody>
      </p:sp>
    </p:spTree>
    <p:extLst>
      <p:ext uri="{BB962C8B-B14F-4D97-AF65-F5344CB8AC3E}">
        <p14:creationId xmlns:p14="http://schemas.microsoft.com/office/powerpoint/2010/main" val="371638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7624" y="1772816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200" b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7200" b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其他</a:t>
            </a:r>
            <a:r>
              <a:rPr lang="zh-TW" altLang="en-US" sz="72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補充</a:t>
            </a:r>
            <a:endParaRPr lang="zh-TW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748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南投縣政府Nantou County Government - 縣政新聞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39"/>
          <a:stretch/>
        </p:blipFill>
        <p:spPr bwMode="auto">
          <a:xfrm>
            <a:off x="1345265" y="692696"/>
            <a:ext cx="638146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南投縣政府Nantou County Government - 縣政新聞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29"/>
          <a:stretch/>
        </p:blipFill>
        <p:spPr bwMode="auto">
          <a:xfrm>
            <a:off x="1345265" y="1916832"/>
            <a:ext cx="6381462" cy="543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00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5536" y="18864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消毒：諾羅</a:t>
            </a:r>
            <a:r>
              <a:rPr lang="zh-TW" altLang="en-US" sz="3200" b="1" dirty="0">
                <a:latin typeface="新細明體"/>
              </a:rPr>
              <a:t>、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流感、登革熱或多人生病</a:t>
            </a:r>
          </a:p>
        </p:txBody>
      </p:sp>
      <p:pic>
        <p:nvPicPr>
          <p:cNvPr id="7171" name="Picture 3" descr="H:\002健康促進\101學年\傳染病相關\102.4.25消毒\DSCF90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4252809"/>
            <a:ext cx="3731709" cy="254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:\002健康促進\101學年\傳染病相關\102.4.25消毒\DSCF89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94" y="1348450"/>
            <a:ext cx="3428089" cy="2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:\002健康促進\101學年\傳染病相關\消毒(病毒性腸胃炎)101.12.26\DSCF81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94" y="3995222"/>
            <a:ext cx="3466985" cy="260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:\002健康促進\101學年\傳染病相關\消毒(病毒性腸胃炎)101.12.26\DSCF80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99" y="942553"/>
            <a:ext cx="4510482" cy="33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3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55" y="0"/>
            <a:ext cx="4850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9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987824" y="2204864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結束 </a:t>
            </a:r>
            <a:r>
              <a:rPr lang="en-US" altLang="zh-TW" sz="5400" b="1" dirty="0">
                <a:latin typeface="標楷體" pitchFamily="65" charset="-120"/>
                <a:ea typeface="標楷體" pitchFamily="65" charset="-120"/>
              </a:rPr>
              <a:t>~</a:t>
            </a:r>
            <a:endParaRPr lang="zh-TW" altLang="en-US" sz="5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93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17"/>
          <a:stretch/>
        </p:blipFill>
        <p:spPr bwMode="auto">
          <a:xfrm>
            <a:off x="4895528" y="1052736"/>
            <a:ext cx="4248472" cy="318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11560" y="444029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積水容器倒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放收到不淋雨處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2" t="8978" r="24800"/>
          <a:stretch/>
        </p:blipFill>
        <p:spPr>
          <a:xfrm>
            <a:off x="107504" y="2322529"/>
            <a:ext cx="4608512" cy="383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1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893"/>
            <a:ext cx="7680630" cy="432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67544" y="26064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無障礙廁所打掃並沖水</a:t>
            </a:r>
          </a:p>
        </p:txBody>
      </p:sp>
    </p:spTree>
    <p:extLst>
      <p:ext uri="{BB962C8B-B14F-4D97-AF65-F5344CB8AC3E}">
        <p14:creationId xmlns:p14="http://schemas.microsoft.com/office/powerpoint/2010/main" val="33897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9090" y="3515710"/>
            <a:ext cx="5249917" cy="282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9090" y="152400"/>
            <a:ext cx="7961585" cy="336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49006" y="3515710"/>
            <a:ext cx="2711669" cy="239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03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6657" y="669975"/>
            <a:ext cx="2664373" cy="272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921" y="3448309"/>
            <a:ext cx="2664373" cy="234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2598" y="3348519"/>
            <a:ext cx="5269893" cy="244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77545" y="696251"/>
            <a:ext cx="2601310" cy="272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8" t="13426" r="29240" b="79144"/>
          <a:stretch/>
        </p:blipFill>
        <p:spPr bwMode="auto">
          <a:xfrm>
            <a:off x="258474" y="33111"/>
            <a:ext cx="7756636" cy="63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97256" y="669975"/>
            <a:ext cx="2580289" cy="277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7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229600" cy="3384376"/>
          </a:xfrm>
        </p:spPr>
        <p:txBody>
          <a:bodyPr>
            <a:noAutofit/>
          </a:bodyPr>
          <a:lstStyle/>
          <a:p>
            <a:r>
              <a:rPr lang="en-US" altLang="zh-TW" sz="6600" dirty="0">
                <a:solidFill>
                  <a:srgbClr val="00B0F0"/>
                </a:solidFill>
                <a:latin typeface="華康流隸體" pitchFamily="65" charset="-120"/>
                <a:ea typeface="華康流隸體" pitchFamily="65" charset="-120"/>
              </a:rPr>
              <a:t>4.</a:t>
            </a:r>
            <a:r>
              <a:rPr lang="zh-TW" altLang="en-US" sz="6600" dirty="0">
                <a:solidFill>
                  <a:srgbClr val="00B0F0"/>
                </a:solidFill>
                <a:latin typeface="華康流隸體" pitchFamily="65" charset="-120"/>
                <a:ea typeface="華康流隸體" pitchFamily="65" charset="-120"/>
              </a:rPr>
              <a:t>整潔評分</a:t>
            </a:r>
            <a:r>
              <a:rPr lang="en-US" altLang="zh-TW" sz="7200" dirty="0">
                <a:solidFill>
                  <a:srgbClr val="00B0F0"/>
                </a:solidFill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sz="7200" dirty="0">
                <a:solidFill>
                  <a:srgbClr val="00B0F0"/>
                </a:solidFill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dirty="0">
                <a:latin typeface="華康流隸體" pitchFamily="65" charset="-120"/>
                <a:ea typeface="華康流隸體" pitchFamily="65" charset="-120"/>
              </a:rPr>
              <a:t>(</a:t>
            </a:r>
            <a:r>
              <a:rPr lang="zh-TW" altLang="en-US" dirty="0" smtClean="0">
                <a:latin typeface="華康流隸體" pitchFamily="65" charset="-120"/>
                <a:ea typeface="華康流隸體" pitchFamily="65" charset="-120"/>
              </a:rPr>
              <a:t>第三週</a:t>
            </a:r>
            <a: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  <a:t>9/9</a:t>
            </a:r>
            <a:r>
              <a:rPr lang="zh-TW" altLang="en-US" dirty="0" smtClean="0">
                <a:latin typeface="華康流隸體" pitchFamily="65" charset="-120"/>
                <a:ea typeface="華康流隸體" pitchFamily="65" charset="-120"/>
              </a:rPr>
              <a:t>開始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，衛生與環保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股長協助評分</a:t>
            </a:r>
            <a: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  <a:t>)</a:t>
            </a:r>
            <a:r>
              <a:rPr lang="en-US" altLang="zh-TW" dirty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dirty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dirty="0">
                <a:latin typeface="華康流隸體" pitchFamily="65" charset="-120"/>
                <a:ea typeface="華康流隸體" pitchFamily="65" charset="-120"/>
              </a:rPr>
              <a:t>701</a:t>
            </a:r>
            <a:r>
              <a:rPr lang="zh-TW" altLang="en-US" dirty="0">
                <a:latin typeface="標楷體"/>
                <a:ea typeface="標楷體"/>
              </a:rPr>
              <a:t>、</a:t>
            </a:r>
            <a:r>
              <a:rPr lang="en-US" altLang="zh-TW" dirty="0">
                <a:latin typeface="華康流隸體" pitchFamily="65" charset="-120"/>
                <a:ea typeface="華康流隸體" pitchFamily="65" charset="-120"/>
              </a:rPr>
              <a:t>801</a:t>
            </a:r>
            <a:r>
              <a:rPr lang="zh-TW" altLang="en-US" dirty="0">
                <a:latin typeface="標楷體"/>
                <a:ea typeface="標楷體"/>
              </a:rPr>
              <a:t>、</a:t>
            </a:r>
            <a:r>
              <a:rPr lang="en-US" altLang="zh-TW" dirty="0">
                <a:latin typeface="華康流隸體" pitchFamily="65" charset="-120"/>
                <a:ea typeface="華康流隸體" pitchFamily="65" charset="-120"/>
              </a:rPr>
              <a:t>901</a:t>
            </a:r>
            <a:endParaRPr lang="zh-TW" altLang="en-US" dirty="0">
              <a:latin typeface="華康流隸體" pitchFamily="65" charset="-120"/>
              <a:ea typeface="華康流隸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61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764704"/>
            <a:ext cx="8179216" cy="555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甜甜圈 1"/>
          <p:cNvSpPr/>
          <p:nvPr/>
        </p:nvSpPr>
        <p:spPr>
          <a:xfrm>
            <a:off x="179512" y="188640"/>
            <a:ext cx="1512168" cy="1440160"/>
          </a:xfrm>
          <a:prstGeom prst="donut">
            <a:avLst/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" name="向下箭號 2"/>
          <p:cNvSpPr/>
          <p:nvPr/>
        </p:nvSpPr>
        <p:spPr>
          <a:xfrm rot="2097777">
            <a:off x="6300192" y="3212976"/>
            <a:ext cx="360040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451256" y="3645024"/>
            <a:ext cx="1728192" cy="8497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簡單文字補充</a:t>
            </a:r>
            <a:endParaRPr lang="zh-TW" alt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197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299898" cy="4842403"/>
          </a:xfrm>
          <a:prstGeom prst="rect">
            <a:avLst/>
          </a:prstGeom>
        </p:spPr>
      </p:pic>
      <p:sp>
        <p:nvSpPr>
          <p:cNvPr id="3" name="乘號 2"/>
          <p:cNvSpPr/>
          <p:nvPr/>
        </p:nvSpPr>
        <p:spPr>
          <a:xfrm>
            <a:off x="3821857" y="36914"/>
            <a:ext cx="1656184" cy="1656184"/>
          </a:xfrm>
          <a:prstGeom prst="mathMultiply">
            <a:avLst/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9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9552" y="332656"/>
            <a:ext cx="8019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每天早上到學務處拿評分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表早自習下課前結束評分後交回，並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回報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髒亂情形</a:t>
            </a:r>
          </a:p>
        </p:txBody>
      </p:sp>
      <p:pic>
        <p:nvPicPr>
          <p:cNvPr id="6146" name="Picture 2" descr="H:\001環境與生態\103學年\燕中綠色校園\創新做法\評分員評分情形\照片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71" y="1507509"/>
            <a:ext cx="6851720" cy="513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笑臉 2"/>
          <p:cNvSpPr/>
          <p:nvPr/>
        </p:nvSpPr>
        <p:spPr>
          <a:xfrm>
            <a:off x="5148064" y="2060848"/>
            <a:ext cx="1440160" cy="1584176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1988</TotalTime>
  <Words>171</Words>
  <Application>Microsoft Office PowerPoint</Application>
  <PresentationFormat>如螢幕大小 (4:3)</PresentationFormat>
  <Paragraphs>16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華康流隸體</vt:lpstr>
      <vt:lpstr>新細明體</vt:lpstr>
      <vt:lpstr>標楷體</vt:lpstr>
      <vt:lpstr>Arial</vt:lpstr>
      <vt:lpstr>Calibri</vt:lpstr>
      <vt:lpstr>Office 佈景主題</vt:lpstr>
      <vt:lpstr>★★★3.登革熱防制：  衛生股長與掃區負責人需檢查教室與掃區是否有積水容器; ◎查獲孑孓同學將予以獎勵 ◎明顯人工垃圾以及放置室外畚斗、水桶造成積水，將請負責打掃的同學協助整理校園環境 </vt:lpstr>
      <vt:lpstr>PowerPoint 簡報</vt:lpstr>
      <vt:lpstr>PowerPoint 簡報</vt:lpstr>
      <vt:lpstr>PowerPoint 簡報</vt:lpstr>
      <vt:lpstr>PowerPoint 簡報</vt:lpstr>
      <vt:lpstr>4.整潔評分 (第三週9/9開始，衛生與環保 股長協助評分) 701、801、901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105學年上學期衛生/環保股長 幹部訓練</dc:title>
  <dc:creator>Windows 使用者</dc:creator>
  <cp:lastModifiedBy>user</cp:lastModifiedBy>
  <cp:revision>323</cp:revision>
  <dcterms:created xsi:type="dcterms:W3CDTF">2016-09-02T06:12:59Z</dcterms:created>
  <dcterms:modified xsi:type="dcterms:W3CDTF">2024-09-04T11:36:16Z</dcterms:modified>
</cp:coreProperties>
</file>